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7" r:id="rId3"/>
    <p:sldId id="288" r:id="rId4"/>
    <p:sldId id="289" r:id="rId5"/>
    <p:sldId id="290" r:id="rId6"/>
    <p:sldId id="295" r:id="rId7"/>
    <p:sldId id="300" r:id="rId8"/>
    <p:sldId id="307" r:id="rId9"/>
    <p:sldId id="308" r:id="rId10"/>
    <p:sldId id="309" r:id="rId11"/>
    <p:sldId id="310" r:id="rId1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493" autoAdjust="0"/>
  </p:normalViewPr>
  <p:slideViewPr>
    <p:cSldViewPr>
      <p:cViewPr varScale="1">
        <p:scale>
          <a:sx n="100" d="100"/>
          <a:sy n="100" d="100"/>
        </p:scale>
        <p:origin x="191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8E532-8C91-40CA-AB72-AE54D89EBE8D}" type="datetimeFigureOut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A52C-7BF4-46EC-8656-50FB3D39D03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1609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5136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Mind map: how the main concept is developed</a:t>
            </a:r>
            <a:r>
              <a:rPr lang="en-US" altLang="zh-HK" baseline="0" dirty="0" smtClean="0"/>
              <a:t> through the branches, which are examples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83969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Poem: </a:t>
            </a:r>
            <a:r>
              <a:rPr lang="en-US" altLang="zh-HK" dirty="0" err="1" smtClean="0"/>
              <a:t>eg</a:t>
            </a:r>
            <a:r>
              <a:rPr lang="en-US" altLang="zh-HK" dirty="0" smtClean="0"/>
              <a:t>, rhyming;</a:t>
            </a:r>
            <a:r>
              <a:rPr lang="en-US" altLang="zh-HK" baseline="0" dirty="0" smtClean="0"/>
              <a:t> figurative language; images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760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(recipe)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58682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(library regulations)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227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(table </a:t>
            </a:r>
            <a:r>
              <a:rPr lang="en-US" altLang="zh-HK" dirty="0" err="1" smtClean="0"/>
              <a:t>fo</a:t>
            </a:r>
            <a:r>
              <a:rPr lang="en-US" altLang="zh-HK" dirty="0" smtClean="0"/>
              <a:t> contents)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302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(biology</a:t>
            </a:r>
            <a:r>
              <a:rPr lang="en-US" altLang="zh-HK" baseline="0" dirty="0" smtClean="0"/>
              <a:t> textbook page)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9725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Within</a:t>
            </a:r>
            <a:r>
              <a:rPr lang="en-US" altLang="zh-HK" baseline="0" dirty="0" smtClean="0"/>
              <a:t> the broad area of newspaper articles, we have different sub-genres. This is a news report. 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734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Reading</a:t>
            </a:r>
            <a:r>
              <a:rPr lang="en-US" altLang="zh-HK" baseline="0" dirty="0" smtClean="0"/>
              <a:t> strategy: Look for what is being advertised.  A higher level of reading: What advertising techniques are being used?   (I’m </a:t>
            </a:r>
            <a:r>
              <a:rPr lang="en-US" altLang="zh-HK" baseline="0" dirty="0" err="1" smtClean="0"/>
              <a:t>lovin</a:t>
            </a:r>
            <a:r>
              <a:rPr lang="en-US" altLang="zh-HK" baseline="0" dirty="0" smtClean="0"/>
              <a:t>’ it)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3652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Comic</a:t>
            </a:r>
            <a:r>
              <a:rPr lang="en-US" altLang="zh-HK" baseline="0" dirty="0" smtClean="0"/>
              <a:t> Strip: basic: not 6 unrelated pictures put together – know the sequence;    comic strips usually funny – look for </a:t>
            </a:r>
            <a:r>
              <a:rPr lang="en-US" altLang="zh-HK" baseline="0" dirty="0" err="1" smtClean="0"/>
              <a:t>humour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3783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HK" dirty="0" smtClean="0"/>
              <a:t>Dictionary: a lot of skills involved,</a:t>
            </a:r>
            <a:r>
              <a:rPr lang="en-US" altLang="zh-HK" baseline="0" dirty="0" smtClean="0"/>
              <a:t> such as finding the right headword; understanding the abbreviations; understanding how derivative usages are </a:t>
            </a:r>
            <a:r>
              <a:rPr lang="en-US" altLang="zh-HK" baseline="0" dirty="0" err="1" smtClean="0"/>
              <a:t>organised</a:t>
            </a:r>
            <a:r>
              <a:rPr lang="en-US" altLang="zh-HK" baseline="0" dirty="0" smtClean="0"/>
              <a:t>; the format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A52C-7BF4-46EC-8656-50FB3D39D03D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60167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19EB9-6714-49D0-8B79-8AA4F1A93EC8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9554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E2D45-5B12-4D80-B6D6-5BDD3AFD3CDB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96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C93C5-75EE-41E1-A709-D4DA35B9AD39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750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660A-2397-4CD0-A633-FE928A515FF9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118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0C308-138C-4D2D-B0BD-2ED7F69233DD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59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FDE-4941-4543-AA8A-8727DE678215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6080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4B30-9849-4BE8-B090-6CA38DD14D65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40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7BA-2DAB-43DA-8CA4-630F93FEB3D4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5055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6886-25E7-47E7-BA41-4F7566F492EE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6258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6DEAD-BCAB-4E3A-A0D8-CFA843A0096B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9945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C12C-48F4-47AE-81A1-62D9F871EEBD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219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CFF7-D981-4967-A7AB-E811ED00E11D}" type="datetime1">
              <a:rPr lang="zh-HK" altLang="en-US" smtClean="0"/>
              <a:t>9/7/2015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A682-26C3-4AAE-82E2-EE95230EC40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173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>
            <a:normAutofit/>
          </a:bodyPr>
          <a:lstStyle/>
          <a:p>
            <a:r>
              <a:rPr lang="en-GB" altLang="zh-HK" dirty="0" smtClean="0">
                <a:latin typeface="Comic Sans MS" pitchFamily="66" charset="0"/>
              </a:rPr>
              <a:t>Examples of Text Types</a:t>
            </a:r>
            <a:endParaRPr lang="zh-HK" altLang="en-US" dirty="0">
              <a:latin typeface="Comic Sans MS" pitchFamily="66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zh-HK" dirty="0" smtClean="0">
                <a:solidFill>
                  <a:schemeClr val="tx1"/>
                </a:solidFill>
              </a:rPr>
              <a:t>…</a:t>
            </a:r>
            <a:endParaRPr lang="en-GB" altLang="zh-HK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731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11883"/>
            <a:ext cx="5994821" cy="469776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10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925032"/>
            <a:ext cx="3902608" cy="461388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722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85302"/>
            <a:ext cx="4131642" cy="4872698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44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1938337"/>
            <a:ext cx="2790825" cy="2981325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109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1818421"/>
            <a:ext cx="3223245" cy="4806216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2879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57213"/>
            <a:ext cx="6273552" cy="4281699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0948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ul\AppData\Local\Temp\ScreenCl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1174"/>
            <a:ext cx="3369742" cy="515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2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2438400" cy="317500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261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555059"/>
            <a:ext cx="6626448" cy="380129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24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957854"/>
            <a:ext cx="2952328" cy="4763621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A682-26C3-4AAE-82E2-EE95230EC40E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758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170</Words>
  <Application>Microsoft Office PowerPoint</Application>
  <PresentationFormat>如螢幕大小 (4:3)</PresentationFormat>
  <Paragraphs>34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新細明體</vt:lpstr>
      <vt:lpstr>Arial</vt:lpstr>
      <vt:lpstr>Calibri</vt:lpstr>
      <vt:lpstr>Comic Sans MS</vt:lpstr>
      <vt:lpstr>Office 佈景主題</vt:lpstr>
      <vt:lpstr>Examples of Text Types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English through Extensive Reading</dc:title>
  <dc:creator>Paul</dc:creator>
  <cp:lastModifiedBy>Paul SZE</cp:lastModifiedBy>
  <cp:revision>71</cp:revision>
  <dcterms:created xsi:type="dcterms:W3CDTF">2013-04-14T02:59:26Z</dcterms:created>
  <dcterms:modified xsi:type="dcterms:W3CDTF">2015-07-09T03:38:47Z</dcterms:modified>
</cp:coreProperties>
</file>